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64" r:id="rId6"/>
    <p:sldId id="259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05"/>
    <p:restoredTop sz="73320"/>
  </p:normalViewPr>
  <p:slideViewPr>
    <p:cSldViewPr snapToGrid="0" snapToObjects="1">
      <p:cViewPr>
        <p:scale>
          <a:sx n="125" d="100"/>
          <a:sy n="125" d="100"/>
        </p:scale>
        <p:origin x="584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69" d="100"/>
          <a:sy n="169" d="100"/>
        </p:scale>
        <p:origin x="324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BA4D5-F053-CB40-8CE8-713E91BE435E}" type="datetimeFigureOut">
              <a:rPr lang="en-US" smtClean="0"/>
              <a:t>9/19/19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BF971-6BD9-D043-811F-3142662E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21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8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00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22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01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windows you have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82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Debuggers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Symbols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Compilation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GDB</a:t>
            </a:r>
            <a:r>
              <a:rPr lang="en-US" baseline="0" dirty="0"/>
              <a:t> – GNU debugger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LLVM Debugger 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Very finicky -</a:t>
            </a:r>
            <a:r>
              <a:rPr lang="en-US" baseline="0" dirty="0"/>
              <a:t> to get any sort of proper stacks I found I had to AOT-compile all of my binaries, which A) sometimes failed, and B) took up much more disk space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God help you if you</a:t>
            </a:r>
            <a:r>
              <a:rPr lang="en-US" baseline="0" dirty="0"/>
              <a:t> forgot the `--debug` flag on the mono invocation of your app. No Stack Traces then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GDB foibles: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 signal remapping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custom functions to remap function pointers in </a:t>
            </a:r>
            <a:r>
              <a:rPr lang="en-US" baseline="0" dirty="0" err="1"/>
              <a:t>gdb</a:t>
            </a:r>
            <a:r>
              <a:rPr lang="en-US" baseline="0" dirty="0"/>
              <a:t> to </a:t>
            </a:r>
            <a:r>
              <a:rPr lang="en-US" baseline="0" dirty="0" err="1"/>
              <a:t>clr</a:t>
            </a:r>
            <a:r>
              <a:rPr lang="en-US" baseline="0" dirty="0"/>
              <a:t>-looking function/method calls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stack printing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custom functions for describing objects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aseline="0" dirty="0"/>
              <a:t>LLDB –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More limited support overall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 err="1"/>
              <a:t>Backtraces</a:t>
            </a:r>
            <a:r>
              <a:rPr lang="en-US" baseline="0" dirty="0"/>
              <a:t>, object printing, all provided through scripting API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24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Mono –profile=log is powerful, but hard to consume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Problems:</a:t>
            </a:r>
          </a:p>
          <a:p>
            <a:r>
              <a:rPr lang="en-US" dirty="0"/>
              <a:t>* Not a structured format, so hard to analyze/diff between profile runs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No visualizations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Often broken between mono versions (profiles taken on version N weren’t readable by version N, N+1, </a:t>
            </a:r>
            <a:r>
              <a:rPr lang="en-US" baseline="0" dirty="0" err="1"/>
              <a:t>etc</a:t>
            </a:r>
            <a:r>
              <a:rPr lang="en-US" baseline="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_huge_ files. Could be trimmed down somewhat with CLI flags, but you’ve got to do that ahead of time, not interactively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Could use `perf` if you compiled your app code with `mono –</a:t>
            </a:r>
            <a:r>
              <a:rPr lang="en-US" baseline="0" dirty="0" err="1"/>
              <a:t>aot</a:t>
            </a:r>
            <a:r>
              <a:rPr lang="en-US" baseline="0" dirty="0"/>
              <a:t>=full` to get native binaries. Stacks tend to be inaccurate there as well, so you don’t get good pictures of where you code is actually spending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F971-6BD9-D043-811F-3142662E50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101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arydefense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crosoft/perfview" TargetMode="External"/><Relationship Id="rId4" Type="http://schemas.openxmlformats.org/officeDocument/2006/relationships/hyperlink" Target="https://docs.microsoft.com/en-us/windows-hardware/drivers/debugger/debugger-download-tool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BEF55-340D-3940-8C7D-F6DF24B610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 (gentle) introduction to performance analysis in .NET Core 3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68386B-2162-1B4B-BAAB-DA5460053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Or, How I learned to stop worrying and love the </a:t>
            </a:r>
            <a:r>
              <a:rPr lang="en-US" dirty="0" err="1"/>
              <a:t>lldb</a:t>
            </a:r>
            <a:endParaRPr lang="en-US" dirty="0"/>
          </a:p>
          <a:p>
            <a:endParaRPr lang="en-US" dirty="0"/>
          </a:p>
          <a:p>
            <a:r>
              <a:rPr lang="en-US" dirty="0"/>
              <a:t>CHET HUSK</a:t>
            </a:r>
          </a:p>
          <a:p>
            <a:r>
              <a:rPr lang="en-US" dirty="0"/>
              <a:t>@CHETHUSK</a:t>
            </a:r>
          </a:p>
        </p:txBody>
      </p:sp>
    </p:spTree>
    <p:extLst>
      <p:ext uri="{BB962C8B-B14F-4D97-AF65-F5344CB8AC3E}">
        <p14:creationId xmlns:p14="http://schemas.microsoft.com/office/powerpoint/2010/main" val="3805063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0AEA-E026-D641-8064-CAC2B8E6E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3CD76-07FA-9C41-9F7A-BFC52FFE6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F# backend at </a:t>
            </a:r>
            <a:r>
              <a:rPr lang="en-US" dirty="0">
                <a:hlinkClick r:id="rId3"/>
              </a:rPr>
              <a:t>Binary Defense</a:t>
            </a:r>
            <a:r>
              <a:rPr lang="en-US" dirty="0"/>
              <a:t> (Managed Endpoint </a:t>
            </a:r>
            <a:r>
              <a:rPr lang="en-US" dirty="0" err="1"/>
              <a:t>Proctection</a:t>
            </a:r>
            <a:r>
              <a:rPr lang="en-US" dirty="0"/>
              <a:t>)</a:t>
            </a:r>
          </a:p>
          <a:p>
            <a:r>
              <a:rPr lang="en-US" dirty="0"/>
              <a:t>Co-Maintainer/Janitor of </a:t>
            </a:r>
            <a:r>
              <a:rPr lang="en-US" dirty="0" err="1"/>
              <a:t>FSharp.Compiler.Service</a:t>
            </a:r>
            <a:endParaRPr lang="en-US" dirty="0"/>
          </a:p>
          <a:p>
            <a:r>
              <a:rPr lang="en-US" dirty="0"/>
              <a:t>Contributor to basically every F# infrastructure repo I can find</a:t>
            </a:r>
          </a:p>
          <a:p>
            <a:r>
              <a:rPr lang="en-US" dirty="0"/>
              <a:t>Coffee Lover</a:t>
            </a:r>
          </a:p>
          <a:p>
            <a:r>
              <a:rPr lang="en-US" dirty="0"/>
              <a:t>Dog Person</a:t>
            </a:r>
          </a:p>
          <a:p>
            <a:r>
              <a:rPr lang="en-US" dirty="0"/>
              <a:t>Austinite</a:t>
            </a:r>
          </a:p>
          <a:p>
            <a:r>
              <a:rPr lang="en-US" dirty="0"/>
              <a:t>That Guy on Slack that leaves an answer while out shopping then forgets to follow up</a:t>
            </a:r>
          </a:p>
        </p:txBody>
      </p:sp>
      <p:pic>
        <p:nvPicPr>
          <p:cNvPr id="7" name="Picture 6" descr="A large brown dog sitting in the grass&#10;&#10;Description automatically generated">
            <a:extLst>
              <a:ext uri="{FF2B5EF4-FFF2-40B4-BE49-F238E27FC236}">
                <a16:creationId xmlns:a16="http://schemas.microsoft.com/office/drawing/2014/main" id="{722FF38F-AF6A-0C41-821E-A24E9BD5B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6330" y="2235200"/>
            <a:ext cx="17907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851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E50FF-4270-BD4F-9A41-F710B3B35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DE07C-B56A-3943-A30D-6077B61FF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 brief history lesson</a:t>
            </a:r>
          </a:p>
          <a:p>
            <a:r>
              <a:rPr lang="en-US" dirty="0"/>
              <a:t>Learn about new perf tools</a:t>
            </a:r>
          </a:p>
          <a:p>
            <a:r>
              <a:rPr lang="en-US" dirty="0"/>
              <a:t>See some worked examples</a:t>
            </a:r>
          </a:p>
          <a:p>
            <a:r>
              <a:rPr lang="en-US" dirty="0"/>
              <a:t>Feel Empowered to do perf-related work independently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1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4DB90-C9E1-E148-ADC7-669765EF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599"/>
            <a:ext cx="9905998" cy="4786993"/>
          </a:xfrm>
        </p:spPr>
        <p:txBody>
          <a:bodyPr/>
          <a:lstStyle/>
          <a:p>
            <a:pPr algn="ctr"/>
            <a:r>
              <a:rPr lang="en-US" dirty="0"/>
              <a:t>A brief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mostly wrong </a:t>
            </a:r>
            <a:br>
              <a:rPr lang="en-US" dirty="0"/>
            </a:br>
            <a:r>
              <a:rPr lang="en-US" dirty="0"/>
              <a:t>history of debugging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75D038-84AA-1C48-B0C8-0383EADE2066}"/>
              </a:ext>
            </a:extLst>
          </p:cNvPr>
          <p:cNvSpPr txBox="1"/>
          <p:nvPr/>
        </p:nvSpPr>
        <p:spPr>
          <a:xfrm>
            <a:off x="5706836" y="39270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851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60F94-0DA2-1E44-92AB-A85E1B064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Windows</a:t>
            </a:r>
          </a:p>
        </p:txBody>
      </p:sp>
      <p:pic>
        <p:nvPicPr>
          <p:cNvPr id="1026" name="Picture 2" descr="Rainbow Over Bridge-rb723">
            <a:extLst>
              <a:ext uri="{FF2B5EF4-FFF2-40B4-BE49-F238E27FC236}">
                <a16:creationId xmlns:a16="http://schemas.microsoft.com/office/drawing/2014/main" id="{B85A087C-588F-8748-8355-83A471E662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8973" y="2667000"/>
            <a:ext cx="469088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4431FF-E841-F04F-9225-F9153F4DAD8B}"/>
              </a:ext>
            </a:extLst>
          </p:cNvPr>
          <p:cNvSpPr txBox="1"/>
          <p:nvPr/>
        </p:nvSpPr>
        <p:spPr>
          <a:xfrm>
            <a:off x="975360" y="3972560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4"/>
              </a:rPr>
              <a:t>WinDBG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9E598-EBA7-AB4D-9FE2-540170EFEE18}"/>
              </a:ext>
            </a:extLst>
          </p:cNvPr>
          <p:cNvSpPr txBox="1"/>
          <p:nvPr/>
        </p:nvSpPr>
        <p:spPr>
          <a:xfrm>
            <a:off x="9540240" y="3942080"/>
            <a:ext cx="1164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hlinkClick r:id="rId5"/>
              </a:rPr>
              <a:t>PerfView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65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CA2F-E1DB-0341-A528-E7B323E4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 Tools: Mono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5C1574-0A63-8943-8DC3-00AD72C40869}"/>
              </a:ext>
            </a:extLst>
          </p:cNvPr>
          <p:cNvSpPr txBox="1"/>
          <p:nvPr/>
        </p:nvSpPr>
        <p:spPr>
          <a:xfrm>
            <a:off x="1030406" y="2777319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gdb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75848C-6877-4D4D-B5DF-1522D158F6FD}"/>
              </a:ext>
            </a:extLst>
          </p:cNvPr>
          <p:cNvSpPr txBox="1"/>
          <p:nvPr/>
        </p:nvSpPr>
        <p:spPr>
          <a:xfrm>
            <a:off x="3214048" y="3875964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lldb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3A8346-6A65-E34A-9129-6FC39DF3AD76}"/>
              </a:ext>
            </a:extLst>
          </p:cNvPr>
          <p:cNvSpPr txBox="1"/>
          <p:nvPr/>
        </p:nvSpPr>
        <p:spPr>
          <a:xfrm>
            <a:off x="7255288" y="4484873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B6FCD6-2FEE-4E47-9E2A-C7BBACCE811E}"/>
              </a:ext>
            </a:extLst>
          </p:cNvPr>
          <p:cNvSpPr txBox="1"/>
          <p:nvPr/>
        </p:nvSpPr>
        <p:spPr>
          <a:xfrm>
            <a:off x="6946710" y="2879678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pdb2mdb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6EF04E-8100-2444-9624-8D0D5180761F}"/>
              </a:ext>
            </a:extLst>
          </p:cNvPr>
          <p:cNvSpPr txBox="1"/>
          <p:nvPr/>
        </p:nvSpPr>
        <p:spPr>
          <a:xfrm>
            <a:off x="9341893" y="4189863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EAD7B-7F7F-6E40-AFAF-8E4ECFA09BEE}"/>
              </a:ext>
            </a:extLst>
          </p:cNvPr>
          <p:cNvSpPr txBox="1"/>
          <p:nvPr/>
        </p:nvSpPr>
        <p:spPr>
          <a:xfrm>
            <a:off x="1003110" y="5111087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9D2C34-CF7E-C249-A2F9-13F37E17D306}"/>
              </a:ext>
            </a:extLst>
          </p:cNvPr>
          <p:cNvSpPr txBox="1"/>
          <p:nvPr/>
        </p:nvSpPr>
        <p:spPr>
          <a:xfrm>
            <a:off x="4416879" y="515166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PDB</a:t>
            </a:r>
          </a:p>
        </p:txBody>
      </p:sp>
    </p:spTree>
    <p:extLst>
      <p:ext uri="{BB962C8B-B14F-4D97-AF65-F5344CB8AC3E}">
        <p14:creationId xmlns:p14="http://schemas.microsoft.com/office/powerpoint/2010/main" val="378894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0BB42-C0E3-6049-A8E5-9DB82EF12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Trace Tools: Mono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5AAEF3-6F8A-314C-9B2C-A4A8B703DE78}"/>
              </a:ext>
            </a:extLst>
          </p:cNvPr>
          <p:cNvSpPr txBox="1"/>
          <p:nvPr/>
        </p:nvSpPr>
        <p:spPr>
          <a:xfrm>
            <a:off x="5261491" y="369570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--trace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48D183-545B-E14F-9BE1-9295679322A7}"/>
              </a:ext>
            </a:extLst>
          </p:cNvPr>
          <p:cNvSpPr txBox="1"/>
          <p:nvPr/>
        </p:nvSpPr>
        <p:spPr>
          <a:xfrm>
            <a:off x="1473200" y="421640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mono  --profile=log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65DB58-6C13-5945-BDC7-32482B1AD3FE}"/>
              </a:ext>
            </a:extLst>
          </p:cNvPr>
          <p:cNvSpPr txBox="1"/>
          <p:nvPr/>
        </p:nvSpPr>
        <p:spPr>
          <a:xfrm>
            <a:off x="9525000" y="5181600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mprof</a:t>
            </a:r>
            <a:r>
              <a:rPr lang="en-US" dirty="0"/>
              <a:t>-report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8C5370-6FB8-2A4E-B98C-8AC9A15476B1}"/>
              </a:ext>
            </a:extLst>
          </p:cNvPr>
          <p:cNvSpPr txBox="1"/>
          <p:nvPr/>
        </p:nvSpPr>
        <p:spPr>
          <a:xfrm>
            <a:off x="3657600" y="5867400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perf</a:t>
            </a:r>
          </a:p>
        </p:txBody>
      </p:sp>
    </p:spTree>
    <p:extLst>
      <p:ext uri="{BB962C8B-B14F-4D97-AF65-F5344CB8AC3E}">
        <p14:creationId xmlns:p14="http://schemas.microsoft.com/office/powerpoint/2010/main" val="324884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13064</TotalTime>
  <Words>392</Words>
  <Application>Microsoft Macintosh PowerPoint</Application>
  <PresentationFormat>Widescreen</PresentationFormat>
  <Paragraphs>77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Mesh</vt:lpstr>
      <vt:lpstr>A (gentle) introduction to performance analysis in .NET Core 3 </vt:lpstr>
      <vt:lpstr>ABOUT ME</vt:lpstr>
      <vt:lpstr>Goals</vt:lpstr>
      <vt:lpstr>A brief  and  mostly wrong  history of debugging</vt:lpstr>
      <vt:lpstr>Windows</vt:lpstr>
      <vt:lpstr>Debug Tools: Mono</vt:lpstr>
      <vt:lpstr>Trace Tools: Mono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(gentle) introduction to performance analysis in .NET Core 3 </dc:title>
  <dc:creator>Chet Husk</dc:creator>
  <cp:lastModifiedBy>Chet Husk</cp:lastModifiedBy>
  <cp:revision>9</cp:revision>
  <dcterms:created xsi:type="dcterms:W3CDTF">2019-09-16T21:39:33Z</dcterms:created>
  <dcterms:modified xsi:type="dcterms:W3CDTF">2019-09-25T23:24:27Z</dcterms:modified>
</cp:coreProperties>
</file>

<file path=docProps/thumbnail.jpeg>
</file>